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viewProps" Target="viewProps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presProps" Target="presProps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tableStyles" Target="tableStyle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10" Type="http://schemas.openxmlformats.org/officeDocument/2006/relationships/slide" Target="slides/slide9.xml" /><Relationship Id="rId19" Type="http://schemas.openxmlformats.org/officeDocument/2006/relationships/theme" Target="theme/theme1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 /><Relationship Id="rId1" Type="http://schemas.openxmlformats.org/officeDocument/2006/relationships/slideLayout" Target="../slideLayouts/slideLayout7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 /><Relationship Id="rId1" Type="http://schemas.openxmlformats.org/officeDocument/2006/relationships/slideLayout" Target="../slideLayouts/slideLayout7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 /><Relationship Id="rId1" Type="http://schemas.openxmlformats.org/officeDocument/2006/relationships/slideLayout" Target="../slideLayouts/slideLayout7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 /><Relationship Id="rId1" Type="http://schemas.openxmlformats.org/officeDocument/2006/relationships/slideLayout" Target="../slideLayouts/slideLayout7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 /><Relationship Id="rId1" Type="http://schemas.openxmlformats.org/officeDocument/2006/relationships/slideLayout" Target="../slideLayouts/slideLayout7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 /><Relationship Id="rId1" Type="http://schemas.openxmlformats.org/officeDocument/2006/relationships/slideLayout" Target="../slideLayouts/slideLayout7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7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7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7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7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7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7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7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7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Personalizar</PresentationFormat>
  <Paragraphs>0</Paragraphs>
  <Slides>15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15</vt:i4>
      </vt:variant>
    </vt:vector>
  </HeadingPairs>
  <TitlesOfParts>
    <vt:vector size="16" baseType="lpstr"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cp:lastModifiedBy>matheuslimasales09@gmail.com</cp:lastModifiedBy>
  <cp:revision>2</cp:revision>
  <dcterms:created xsi:type="dcterms:W3CDTF">2006-08-16T00:00:00Z</dcterms:created>
  <dcterms:modified xsi:type="dcterms:W3CDTF">2026-03-11T17:16:04Z</dcterms:modified>
</cp:coreProperties>
</file>